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059EA-AF40-40C5-A45E-DE1226489DA1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5A826-5AFB-4804-9995-0376CF529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6103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059EA-AF40-40C5-A45E-DE1226489DA1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5A826-5AFB-4804-9995-0376CF529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5787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059EA-AF40-40C5-A45E-DE1226489DA1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5A826-5AFB-4804-9995-0376CF529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569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059EA-AF40-40C5-A45E-DE1226489DA1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5A826-5AFB-4804-9995-0376CF529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481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059EA-AF40-40C5-A45E-DE1226489DA1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5A826-5AFB-4804-9995-0376CF529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770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059EA-AF40-40C5-A45E-DE1226489DA1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5A826-5AFB-4804-9995-0376CF529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2575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059EA-AF40-40C5-A45E-DE1226489DA1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5A826-5AFB-4804-9995-0376CF529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7675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059EA-AF40-40C5-A45E-DE1226489DA1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5A826-5AFB-4804-9995-0376CF529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90140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059EA-AF40-40C5-A45E-DE1226489DA1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5A826-5AFB-4804-9995-0376CF529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6896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059EA-AF40-40C5-A45E-DE1226489DA1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5A826-5AFB-4804-9995-0376CF529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350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059EA-AF40-40C5-A45E-DE1226489DA1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5A826-5AFB-4804-9995-0376CF529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3115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5059EA-AF40-40C5-A45E-DE1226489DA1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B5A826-5AFB-4804-9995-0376CF529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924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i="1" u="sng" dirty="0" smtClean="0">
                <a:latin typeface="Times New Roman" pitchFamily="18" charset="0"/>
                <a:cs typeface="Times New Roman" pitchFamily="18" charset="0"/>
              </a:rPr>
              <a:t>Direct and Indirect </a:t>
            </a:r>
            <a:endParaRPr lang="en-US" b="1" i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By Sebastian Herrera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48769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52789484"/>
              </p:ext>
            </p:extLst>
          </p:nvPr>
        </p:nvGraphicFramePr>
        <p:xfrm>
          <a:off x="457200" y="1600200"/>
          <a:ext cx="5974080" cy="3413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93520"/>
                <a:gridCol w="1493520"/>
                <a:gridCol w="1493520"/>
                <a:gridCol w="1493520"/>
              </a:tblGrid>
              <a:tr h="426720">
                <a:tc>
                  <a:txBody>
                    <a:bodyPr/>
                    <a:lstStyle/>
                    <a:p>
                      <a:r>
                        <a:rPr lang="fr-FR" dirty="0" smtClean="0">
                          <a:latin typeface="Times New Roman" pitchFamily="18" charset="0"/>
                          <a:cs typeface="Times New Roman" pitchFamily="18" charset="0"/>
                        </a:rPr>
                        <a:t>Direct</a:t>
                      </a:r>
                      <a:endParaRPr lang="fr-FR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Trans</a:t>
                      </a:r>
                      <a:r>
                        <a:rPr lang="fr-FR" dirty="0" smtClean="0"/>
                        <a:t>.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latin typeface="Times New Roman" pitchFamily="18" charset="0"/>
                          <a:cs typeface="Times New Roman" pitchFamily="18" charset="0"/>
                        </a:rPr>
                        <a:t>Indirect</a:t>
                      </a:r>
                      <a:r>
                        <a:rPr lang="fr-FR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fr-FR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Trans</a:t>
                      </a:r>
                      <a:r>
                        <a:rPr lang="fr-FR" dirty="0" smtClean="0"/>
                        <a:t>.</a:t>
                      </a:r>
                      <a:endParaRPr lang="fr-FR" dirty="0"/>
                    </a:p>
                  </a:txBody>
                  <a:tcPr/>
                </a:tc>
              </a:tr>
              <a:tr h="426720">
                <a:tc>
                  <a:txBody>
                    <a:bodyPr/>
                    <a:lstStyle/>
                    <a:p>
                      <a:r>
                        <a:rPr lang="fr-FR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  me / m'</a:t>
                      </a:r>
                      <a:endParaRPr lang="fr-FR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Me </a:t>
                      </a:r>
                      <a:endParaRPr lang="fr-FR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me / m'</a:t>
                      </a:r>
                      <a:endParaRPr lang="fr-FR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Me</a:t>
                      </a:r>
                      <a:endParaRPr lang="fr-FR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26720">
                <a:tc>
                  <a:txBody>
                    <a:bodyPr/>
                    <a:lstStyle/>
                    <a:p>
                      <a:r>
                        <a:rPr lang="fr-FR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  te / t'</a:t>
                      </a:r>
                      <a:endParaRPr lang="fr-FR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You</a:t>
                      </a:r>
                      <a:endParaRPr lang="fr-FR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te / t' </a:t>
                      </a:r>
                      <a:endParaRPr lang="fr-FR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You</a:t>
                      </a:r>
                      <a:endParaRPr lang="fr-FR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26720">
                <a:tc>
                  <a:txBody>
                    <a:bodyPr/>
                    <a:lstStyle/>
                    <a:p>
                      <a:r>
                        <a:rPr lang="fr-FR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  le / l'</a:t>
                      </a:r>
                      <a:endParaRPr lang="fr-FR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b="1" i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Him</a:t>
                      </a:r>
                      <a:r>
                        <a:rPr lang="fr-FR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, It </a:t>
                      </a:r>
                      <a:endParaRPr lang="fr-FR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Lui</a:t>
                      </a:r>
                      <a:endParaRPr lang="fr-FR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b="1" i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Him</a:t>
                      </a:r>
                      <a:r>
                        <a:rPr lang="fr-FR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fr-FR" b="1" i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Her</a:t>
                      </a:r>
                      <a:endParaRPr lang="fr-FR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26720">
                <a:tc>
                  <a:txBody>
                    <a:bodyPr/>
                    <a:lstStyle/>
                    <a:p>
                      <a:r>
                        <a:rPr lang="fr-FR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  la / l' </a:t>
                      </a:r>
                      <a:endParaRPr lang="fr-FR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b="1" i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Her</a:t>
                      </a:r>
                      <a:r>
                        <a:rPr lang="fr-FR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, It</a:t>
                      </a:r>
                      <a:endParaRPr lang="fr-FR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Nous</a:t>
                      </a:r>
                      <a:endParaRPr lang="fr-FR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Us</a:t>
                      </a:r>
                      <a:endParaRPr lang="fr-FR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26720">
                <a:tc>
                  <a:txBody>
                    <a:bodyPr/>
                    <a:lstStyle/>
                    <a:p>
                      <a:r>
                        <a:rPr lang="fr-FR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  Nous</a:t>
                      </a:r>
                      <a:endParaRPr lang="fr-FR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Us</a:t>
                      </a:r>
                      <a:endParaRPr lang="fr-FR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Vous</a:t>
                      </a:r>
                      <a:endParaRPr lang="fr-FR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You</a:t>
                      </a:r>
                      <a:endParaRPr lang="fr-FR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26720">
                <a:tc>
                  <a:txBody>
                    <a:bodyPr/>
                    <a:lstStyle/>
                    <a:p>
                      <a:r>
                        <a:rPr lang="fr-FR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  Vous</a:t>
                      </a:r>
                      <a:endParaRPr lang="fr-FR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You</a:t>
                      </a:r>
                      <a:endParaRPr lang="fr-FR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Leur</a:t>
                      </a:r>
                      <a:endParaRPr lang="fr-FR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b="1" i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Them</a:t>
                      </a:r>
                      <a:endParaRPr lang="fr-FR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26720">
                <a:tc>
                  <a:txBody>
                    <a:bodyPr/>
                    <a:lstStyle/>
                    <a:p>
                      <a:r>
                        <a:rPr lang="fr-FR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Les</a:t>
                      </a:r>
                      <a:endParaRPr lang="fr-FR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b="1" i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Them</a:t>
                      </a:r>
                      <a:endParaRPr lang="fr-FR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795179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Object Pronoun</a:t>
            </a:r>
            <a:endParaRPr lang="en-US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b="0" i="0" dirty="0" smtClean="0">
                <a:solidFill>
                  <a:srgbClr val="333333"/>
                </a:solidFill>
                <a:effectLst/>
                <a:latin typeface="Verdana"/>
              </a:rPr>
              <a:t>The direct French object pronouns, are placed </a:t>
            </a:r>
            <a:r>
              <a:rPr lang="en-US" sz="2800" b="1" i="0" u="sng" dirty="0" smtClean="0">
                <a:solidFill>
                  <a:srgbClr val="333333"/>
                </a:solidFill>
                <a:effectLst/>
                <a:latin typeface="Verdana"/>
              </a:rPr>
              <a:t>in front of the verb</a:t>
            </a:r>
            <a:r>
              <a:rPr lang="en-US" sz="2800" b="0" i="0" dirty="0" smtClean="0">
                <a:solidFill>
                  <a:srgbClr val="333333"/>
                </a:solidFill>
                <a:effectLst/>
                <a:latin typeface="Verdana"/>
              </a:rPr>
              <a:t>.</a:t>
            </a:r>
          </a:p>
          <a:p>
            <a:pPr marL="0" indent="0">
              <a:buNone/>
            </a:pPr>
            <a:endParaRPr lang="en-US" sz="2800" dirty="0">
              <a:solidFill>
                <a:srgbClr val="333333"/>
              </a:solidFill>
              <a:latin typeface="Verdana"/>
            </a:endParaRPr>
          </a:p>
          <a:p>
            <a:pPr marL="0" indent="0">
              <a:buNone/>
            </a:pPr>
            <a:r>
              <a:rPr lang="en-US" sz="2800" dirty="0" smtClean="0">
                <a:solidFill>
                  <a:srgbClr val="333333"/>
                </a:solidFill>
                <a:latin typeface="Verdana"/>
              </a:rPr>
              <a:t>Ex. 	I am talking to him.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rgbClr val="333333"/>
                </a:solidFill>
                <a:latin typeface="Verdana"/>
              </a:rPr>
              <a:t>       Je lui </a:t>
            </a:r>
            <a:r>
              <a:rPr lang="en-US" sz="2800" dirty="0" err="1" smtClean="0">
                <a:solidFill>
                  <a:srgbClr val="333333"/>
                </a:solidFill>
                <a:latin typeface="Verdana"/>
              </a:rPr>
              <a:t>parle</a:t>
            </a:r>
            <a:r>
              <a:rPr lang="en-US" sz="2800" dirty="0" smtClean="0">
                <a:solidFill>
                  <a:srgbClr val="333333"/>
                </a:solidFill>
                <a:latin typeface="Verdana"/>
              </a:rPr>
              <a:t>.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0738547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i="1" dirty="0" smtClean="0">
                <a:latin typeface="Times New Roman" pitchFamily="18" charset="0"/>
                <a:cs typeface="Times New Roman" pitchFamily="18" charset="0"/>
              </a:rPr>
              <a:t>Présent, Imparfait, Passe</a:t>
            </a:r>
            <a:endParaRPr lang="fr-FR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b="1" i="1" u="sng" dirty="0" smtClean="0">
                <a:latin typeface="Times New Roman" pitchFamily="18" charset="0"/>
                <a:cs typeface="Times New Roman" pitchFamily="18" charset="0"/>
              </a:rPr>
              <a:t>Présent </a:t>
            </a:r>
            <a:r>
              <a:rPr lang="fr-FR" b="1" i="1" u="sng" dirty="0" err="1" smtClean="0">
                <a:latin typeface="Times New Roman" pitchFamily="18" charset="0"/>
                <a:cs typeface="Times New Roman" pitchFamily="18" charset="0"/>
              </a:rPr>
              <a:t>tense</a:t>
            </a:r>
            <a:r>
              <a:rPr lang="fr-FR" b="1" i="1" u="sng" dirty="0" smtClean="0">
                <a:latin typeface="Times New Roman" pitchFamily="18" charset="0"/>
                <a:cs typeface="Times New Roman" pitchFamily="18" charset="0"/>
              </a:rPr>
              <a:t>- </a:t>
            </a:r>
          </a:p>
          <a:p>
            <a:pPr lvl="1"/>
            <a:r>
              <a:rPr lang="fr-FR" dirty="0" smtClean="0"/>
              <a:t> Il leur achète des livres.</a:t>
            </a:r>
          </a:p>
          <a:p>
            <a:pPr lvl="1"/>
            <a:r>
              <a:rPr lang="fr-FR" dirty="0" smtClean="0"/>
              <a:t> Je vous donne le pain.                   </a:t>
            </a:r>
          </a:p>
          <a:p>
            <a:pPr marL="457200" lvl="1" indent="0">
              <a:buNone/>
            </a:pPr>
            <a:r>
              <a:rPr lang="fr-FR" b="1" i="1" u="sng" dirty="0" smtClean="0">
                <a:latin typeface="Times New Roman" pitchFamily="18" charset="0"/>
                <a:cs typeface="Times New Roman" pitchFamily="18" charset="0"/>
              </a:rPr>
              <a:t>Imparfait </a:t>
            </a:r>
          </a:p>
          <a:p>
            <a:pPr lvl="1"/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Je veux voir ma mère</a:t>
            </a:r>
          </a:p>
          <a:p>
            <a:pPr lvl="1"/>
            <a:endParaRPr lang="fr-FR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fr-FR" dirty="0" smtClean="0"/>
              <a:t>Je déclare qu'il veut voir </a:t>
            </a:r>
            <a:r>
              <a:rPr lang="fr-FR" smtClean="0"/>
              <a:t>sa père</a:t>
            </a:r>
          </a:p>
          <a:p>
            <a:pPr marL="457200" lvl="1" indent="0">
              <a:buNone/>
            </a:pPr>
            <a:endParaRPr lang="fr-FR" dirty="0" smtClean="0"/>
          </a:p>
          <a:p>
            <a:pPr marL="457200" lvl="1" indent="0">
              <a:buNone/>
            </a:pPr>
            <a:endParaRPr lang="fr-FR" dirty="0"/>
          </a:p>
          <a:p>
            <a:pPr lvl="1"/>
            <a:endParaRPr lang="fr-FR" dirty="0" smtClean="0"/>
          </a:p>
          <a:p>
            <a:pPr marL="457200" lvl="1" indent="0">
              <a:buNone/>
            </a:pPr>
            <a:endParaRPr lang="fr-FR" dirty="0"/>
          </a:p>
          <a:p>
            <a:pPr marL="457200" lvl="1" indent="0">
              <a:buNone/>
            </a:pP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32171117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>
                <a:latin typeface="Times New Roman" pitchFamily="18" charset="0"/>
                <a:cs typeface="Times New Roman" pitchFamily="18" charset="0"/>
              </a:rPr>
              <a:t>Present</a:t>
            </a:r>
            <a:r>
              <a:rPr lang="fr-FR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fr-FR" dirty="0">
                <a:latin typeface="Times New Roman" pitchFamily="18" charset="0"/>
                <a:cs typeface="Times New Roman" pitchFamily="18" charset="0"/>
              </a:rPr>
              <a:t>Je la regarde </a:t>
            </a:r>
          </a:p>
          <a:p>
            <a:r>
              <a:rPr lang="fr-FR" dirty="0">
                <a:latin typeface="Times New Roman" pitchFamily="18" charset="0"/>
                <a:cs typeface="Times New Roman" pitchFamily="18" charset="0"/>
              </a:rPr>
              <a:t>Elle lui parle </a:t>
            </a:r>
            <a:r>
              <a:rPr lang="fr-FR" dirty="0" err="1">
                <a:latin typeface="Times New Roman" pitchFamily="18" charset="0"/>
                <a:cs typeface="Times New Roman" pitchFamily="18" charset="0"/>
              </a:rPr>
              <a:t>imaprfait</a:t>
            </a:r>
            <a:r>
              <a:rPr lang="fr-FR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fr-FR" dirty="0">
                <a:latin typeface="Times New Roman" pitchFamily="18" charset="0"/>
                <a:cs typeface="Times New Roman" pitchFamily="18" charset="0"/>
              </a:rPr>
              <a:t>Tu le mangeais </a:t>
            </a:r>
          </a:p>
          <a:p>
            <a:r>
              <a:rPr lang="fr-FR" dirty="0">
                <a:latin typeface="Times New Roman" pitchFamily="18" charset="0"/>
                <a:cs typeface="Times New Roman" pitchFamily="18" charset="0"/>
              </a:rPr>
              <a:t>Je luis disais bonjour </a:t>
            </a:r>
          </a:p>
          <a:p>
            <a:r>
              <a:rPr lang="fr-FR" dirty="0">
                <a:latin typeface="Times New Roman" pitchFamily="18" charset="0"/>
                <a:cs typeface="Times New Roman" pitchFamily="18" charset="0"/>
              </a:rPr>
              <a:t>Passe </a:t>
            </a:r>
            <a:r>
              <a:rPr lang="fr-FR" dirty="0" err="1">
                <a:latin typeface="Times New Roman" pitchFamily="18" charset="0"/>
                <a:cs typeface="Times New Roman" pitchFamily="18" charset="0"/>
              </a:rPr>
              <a:t>compse</a:t>
            </a:r>
            <a:endParaRPr lang="fr-FR" dirty="0">
              <a:latin typeface="Times New Roman" pitchFamily="18" charset="0"/>
              <a:cs typeface="Times New Roman" pitchFamily="18" charset="0"/>
            </a:endParaRPr>
          </a:p>
          <a:p>
            <a:r>
              <a:rPr lang="fr-FR" dirty="0">
                <a:latin typeface="Times New Roman" pitchFamily="18" charset="0"/>
                <a:cs typeface="Times New Roman" pitchFamily="18" charset="0"/>
              </a:rPr>
              <a:t> nous les avez </a:t>
            </a:r>
            <a:r>
              <a:rPr lang="fr-FR" dirty="0" err="1">
                <a:latin typeface="Times New Roman" pitchFamily="18" charset="0"/>
                <a:cs typeface="Times New Roman" pitchFamily="18" charset="0"/>
              </a:rPr>
              <a:t>envoye</a:t>
            </a:r>
            <a:r>
              <a:rPr lang="fr-FR" dirty="0">
                <a:latin typeface="Times New Roman" pitchFamily="18" charset="0"/>
                <a:cs typeface="Times New Roman" pitchFamily="18" charset="0"/>
              </a:rPr>
              <a:t> in lettre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57638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110</Words>
  <Application>Microsoft Office PowerPoint</Application>
  <PresentationFormat>On-screen Show (4:3)</PresentationFormat>
  <Paragraphs>55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Direct and Indirect </vt:lpstr>
      <vt:lpstr>PowerPoint Presentation</vt:lpstr>
      <vt:lpstr>Object Pronoun</vt:lpstr>
      <vt:lpstr>Présent, Imparfait, Passe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Direct and Indirect</dc:title>
  <dc:creator>PNHS Student</dc:creator>
  <cp:lastModifiedBy>PNHS Student</cp:lastModifiedBy>
  <cp:revision>6</cp:revision>
  <dcterms:created xsi:type="dcterms:W3CDTF">2013-01-29T16:10:25Z</dcterms:created>
  <dcterms:modified xsi:type="dcterms:W3CDTF">2013-01-30T16:20:14Z</dcterms:modified>
</cp:coreProperties>
</file>